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(in public subnet and without key)</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92500"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code)(ensure to make some changes, and deploy lambda function)</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7" y="869950"/>
            <a:ext cx="11284397" cy="5486400"/>
          </a:xfrm>
        </p:spPr>
        <p:txBody>
          <a:bodyPr>
            <a:normAutofit fontScale="92500" lnSpcReduction="2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 (Selecting EC2 will give you options to select properties related to EC2 instances like OS , instance type, min and max numbers)(But select just AWS Fargate(serverless))</a:t>
            </a:r>
          </a:p>
          <a:p>
            <a:pPr marL="285750" indent="-285750">
              <a:buFont typeface="Wingdings" panose="05000000000000000000" pitchFamily="2" charset="2"/>
              <a:buChar char="q"/>
            </a:pPr>
            <a:r>
              <a:rPr lang="en-US" sz="1600" dirty="0"/>
              <a:t>You can view progress in cloud formation template (will learn soon). ECS cluster will launch the containers as task. This require first a task definition which is blueprint for task to be deployed, on ECS.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Select ECS cluster. Set Launch type as Fargate. Put service name and replica as 1.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 (This will fail. Modify SG created above , to allow Custom TCP traffic on port 3000) and then hit the URL again on browser</a:t>
            </a:r>
          </a:p>
          <a:p>
            <a:pPr marL="285750" indent="-285750">
              <a:buFont typeface="Wingdings" panose="05000000000000000000" pitchFamily="2" charset="2"/>
              <a:buChar char="q"/>
            </a:pPr>
            <a:r>
              <a:rPr lang="en-US" sz="1600" dirty="0">
                <a:solidFill>
                  <a:srgbClr val="FF0000"/>
                </a:solidFill>
              </a:rPr>
              <a:t>Delete the task definition and cluster (Can delete CFT stack)</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10000"/>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Subnet Group. Create a subnet group with 2 public subnets</a:t>
            </a:r>
          </a:p>
          <a:p>
            <a:pPr marL="285750" indent="-285750">
              <a:buFont typeface="Wingdings" panose="05000000000000000000" pitchFamily="2" charset="2"/>
              <a:buChar char="q"/>
            </a:pPr>
            <a:r>
              <a:rPr lang="en-US" sz="1800" dirty="0"/>
              <a:t>Over RDS, Create database, select Engine as Postgres (need to click on Postgres), Free Tier, Latest version, put Storage as 10GB, put password, Select subnet group created,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Meanwhile , also create a win instance with one of the subnet in which RDS is created and install PGAdmin on it </a:t>
            </a:r>
          </a:p>
          <a:p>
            <a:pPr marL="285750" indent="-285750">
              <a:buFont typeface="Wingdings" panose="05000000000000000000" pitchFamily="2" charset="2"/>
              <a:buChar char="q"/>
            </a:pPr>
            <a:r>
              <a:rPr lang="en-US" sz="1800" dirty="0"/>
              <a:t>Once database is Available, Connectivity &amp; Security -&gt; Connected compute resource -&gt; Setup EC2 connection and chose your EC2 win instance</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6902</TotalTime>
  <Words>13130</Words>
  <Application>Microsoft Office PowerPoint</Application>
  <PresentationFormat>Widescreen</PresentationFormat>
  <Paragraphs>1421</Paragraphs>
  <Slides>104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1286</cp:revision>
  <dcterms:created xsi:type="dcterms:W3CDTF">2023-03-07T07:35:16Z</dcterms:created>
  <dcterms:modified xsi:type="dcterms:W3CDTF">2024-01-14T13:32:17Z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